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0691813" cy="7559675"/>
  <p:notesSz cx="7559675" cy="10691813"/>
  <p:embeddedFontLst>
    <p:embeddedFont>
      <p:font typeface="Poppins SemiBold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500" y="96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64478" y="1094388"/>
            <a:ext cx="9963000" cy="30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64468" y="4165643"/>
            <a:ext cx="9963000" cy="11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4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64468" y="1625801"/>
            <a:ext cx="9963000" cy="2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64468" y="4633192"/>
            <a:ext cx="9963000" cy="19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4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4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4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64468" y="3161354"/>
            <a:ext cx="9963000" cy="12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4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4677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650483" y="1693927"/>
            <a:ext cx="4677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4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4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64468" y="816630"/>
            <a:ext cx="3283500" cy="11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64468" y="2042457"/>
            <a:ext cx="3283500" cy="4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4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73245" y="661638"/>
            <a:ext cx="7445700" cy="60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4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346000" y="-184"/>
            <a:ext cx="5346000" cy="756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10447" y="1812541"/>
            <a:ext cx="4729800" cy="21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10447" y="4120005"/>
            <a:ext cx="4729800" cy="18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775715" y="1064257"/>
            <a:ext cx="4486500" cy="54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4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64468" y="6218168"/>
            <a:ext cx="7014300" cy="8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4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4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rebrand.ly/kahootdonestic2021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64478" y="1094388"/>
            <a:ext cx="9963000" cy="30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64468" y="4165643"/>
            <a:ext cx="9963000" cy="11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" y="9"/>
            <a:ext cx="10691999" cy="7559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5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0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5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5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0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0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5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0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74" name="Google Shape;174;p30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75" name="Google Shape;17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5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81" name="Google Shape;181;p31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82" name="Google Shape;18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5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1"/>
            <a:ext cx="10691999" cy="755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89" name="Google Shape;18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3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95" name="Google Shape;195;p33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96" name="Google Shape;19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5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02" name="Google Shape;202;p34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03" name="Google Shape;20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5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09" name="Google Shape;209;p35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10" name="Google Shape;21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5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16" name="Google Shape;216;p36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17" name="Google Shape;21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5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23" name="Google Shape;223;p37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24" name="Google Shape;22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0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30" name="Google Shape;230;p38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31" name="Google Shape;23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5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38" name="Google Shape;23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5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44" name="Google Shape;244;p40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45" name="Google Shape;24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0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51" name="Google Shape;251;p41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sp>
        <p:nvSpPr>
          <p:cNvPr id="252" name="Google Shape;252;p41">
            <a:hlinkClick r:id="rId3"/>
          </p:cNvPr>
          <p:cNvSpPr/>
          <p:nvPr/>
        </p:nvSpPr>
        <p:spPr>
          <a:xfrm>
            <a:off x="3000400" y="2868500"/>
            <a:ext cx="4684800" cy="18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5" y="0"/>
            <a:ext cx="10685127" cy="756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1">
            <a:hlinkClick r:id="rId3"/>
          </p:cNvPr>
          <p:cNvSpPr/>
          <p:nvPr/>
        </p:nvSpPr>
        <p:spPr>
          <a:xfrm>
            <a:off x="3070450" y="2994800"/>
            <a:ext cx="4544700" cy="1641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1"/>
          <p:cNvSpPr txBox="1"/>
          <p:nvPr/>
        </p:nvSpPr>
        <p:spPr>
          <a:xfrm>
            <a:off x="1022725" y="6631175"/>
            <a:ext cx="388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351C7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https://rebrand.ly/kahootdonestic2021</a:t>
            </a:r>
            <a:endParaRPr>
              <a:solidFill>
                <a:srgbClr val="351C75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56" name="Google Shape;256;p41"/>
          <p:cNvSpPr txBox="1"/>
          <p:nvPr/>
        </p:nvSpPr>
        <p:spPr>
          <a:xfrm>
            <a:off x="1022725" y="6248775"/>
            <a:ext cx="35019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50">
                <a:solidFill>
                  <a:srgbClr val="20124D"/>
                </a:solidFill>
                <a:highlight>
                  <a:srgbClr val="FFFFFF"/>
                </a:highlight>
                <a:latin typeface="Poppins SemiBold"/>
                <a:ea typeface="Poppins SemiBold"/>
                <a:cs typeface="Poppins SemiBold"/>
                <a:sym typeface="Poppins SemiBold"/>
              </a:rPr>
              <a:t>si t'és mes fàcil copiar l'enllaç:</a:t>
            </a:r>
            <a:endParaRPr sz="2000">
              <a:solidFill>
                <a:srgbClr val="20124D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1"/>
            <a:ext cx="10691999" cy="755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62" name="Google Shape;262;p42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63" name="Google Shape;26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1"/>
            <a:ext cx="10691999" cy="755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69" name="Google Shape;269;p43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270" name="Google Shape;27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1"/>
            <a:ext cx="10691999" cy="755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1"/>
            <a:ext cx="10691999" cy="755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" y="211"/>
            <a:ext cx="10691999" cy="755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" y="211"/>
            <a:ext cx="10691999" cy="755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0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5" y="0"/>
            <a:ext cx="10685127" cy="75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</Words>
  <Application>Microsoft Office PowerPoint</Application>
  <PresentationFormat>Personalizado</PresentationFormat>
  <Paragraphs>2</Paragraphs>
  <Slides>31</Slides>
  <Notes>31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4" baseType="lpstr">
      <vt:lpstr>Arial</vt:lpstr>
      <vt:lpstr>Poppins SemiBold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 Pérez</dc:creator>
  <cp:lastModifiedBy>ADC | MANCOM. HORTA SUD</cp:lastModifiedBy>
  <cp:revision>1</cp:revision>
  <dcterms:modified xsi:type="dcterms:W3CDTF">2021-04-21T09:29:20Z</dcterms:modified>
</cp:coreProperties>
</file>