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7" r:id="rId5"/>
    <p:sldId id="278" r:id="rId6"/>
    <p:sldId id="283" r:id="rId7"/>
    <p:sldId id="279" r:id="rId8"/>
    <p:sldId id="280" r:id="rId9"/>
    <p:sldId id="281" r:id="rId10"/>
    <p:sldId id="282" r:id="rId11"/>
    <p:sldId id="267" r:id="rId12"/>
    <p:sldId id="262" r:id="rId13"/>
    <p:sldId id="275" r:id="rId14"/>
    <p:sldId id="264" r:id="rId15"/>
    <p:sldId id="268" r:id="rId16"/>
    <p:sldId id="284" r:id="rId17"/>
    <p:sldId id="285" r:id="rId18"/>
    <p:sldId id="269" r:id="rId19"/>
    <p:sldId id="271" r:id="rId20"/>
    <p:sldId id="272" r:id="rId2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05388-61AE-4AC9-8084-0EA7CCD67BD3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4BD9A7BC-790A-4318-8101-F990477125F8}">
      <dgm:prSet/>
      <dgm:spPr/>
      <dgm:t>
        <a:bodyPr/>
        <a:lstStyle/>
        <a:p>
          <a:r>
            <a:rPr lang="es-ES" dirty="0"/>
            <a:t>El acoso sexual es cualquier comportamiento, verbal o físico, de naturaleza sexual que tenga el propósito o produzca el efecto de atentar contra la dignidad de una persona, en particular cuando se crea un entorno intimidatorio, degradante u ofensivo</a:t>
          </a:r>
        </a:p>
        <a:p>
          <a:r>
            <a:rPr lang="es-ES" dirty="0"/>
            <a:t>Artículo 7.1 LO 3/2007</a:t>
          </a:r>
        </a:p>
      </dgm:t>
    </dgm:pt>
    <dgm:pt modelId="{74C6615D-8AA7-4730-ADA7-BE3F7986EF24}" type="parTrans" cxnId="{AEBF5FD9-15D8-49CF-8D04-CD50D1D7D670}">
      <dgm:prSet/>
      <dgm:spPr/>
      <dgm:t>
        <a:bodyPr/>
        <a:lstStyle/>
        <a:p>
          <a:endParaRPr lang="es-ES"/>
        </a:p>
      </dgm:t>
    </dgm:pt>
    <dgm:pt modelId="{FBCD6303-B62B-4DDF-9901-AF86651FA9BA}" type="sibTrans" cxnId="{AEBF5FD9-15D8-49CF-8D04-CD50D1D7D670}">
      <dgm:prSet/>
      <dgm:spPr/>
      <dgm:t>
        <a:bodyPr/>
        <a:lstStyle/>
        <a:p>
          <a:endParaRPr lang="es-ES"/>
        </a:p>
      </dgm:t>
    </dgm:pt>
    <dgm:pt modelId="{3A65F75D-FD76-40B2-84F6-2BD4F5E41CF2}">
      <dgm:prSet/>
      <dgm:spPr/>
      <dgm:t>
        <a:bodyPr/>
        <a:lstStyle/>
        <a:p>
          <a:r>
            <a:rPr lang="es-ES" dirty="0"/>
            <a:t>Acoso por razón de sexo es cualquier comportamiento realizado en función del sexo de una persona, con el propósito o el efecto de atentar contra su dignidad y de crear un entorno intimidatorio, degradante u ofensivo.</a:t>
          </a:r>
        </a:p>
        <a:p>
          <a:r>
            <a:rPr lang="es-ES" dirty="0"/>
            <a:t>Artículo 7.2 LO 3/2007</a:t>
          </a:r>
        </a:p>
      </dgm:t>
    </dgm:pt>
    <dgm:pt modelId="{6DE93483-55EB-4860-9AC6-9268D72DC84E}" type="parTrans" cxnId="{29C8911D-BA1D-4779-BFBD-F24925F90632}">
      <dgm:prSet/>
      <dgm:spPr/>
      <dgm:t>
        <a:bodyPr/>
        <a:lstStyle/>
        <a:p>
          <a:endParaRPr lang="es-ES"/>
        </a:p>
      </dgm:t>
    </dgm:pt>
    <dgm:pt modelId="{B041FD02-F6EF-4CD2-92DB-03A3705AA928}" type="sibTrans" cxnId="{29C8911D-BA1D-4779-BFBD-F24925F90632}">
      <dgm:prSet/>
      <dgm:spPr/>
      <dgm:t>
        <a:bodyPr/>
        <a:lstStyle/>
        <a:p>
          <a:endParaRPr lang="es-ES"/>
        </a:p>
      </dgm:t>
    </dgm:pt>
    <dgm:pt modelId="{DD2A7B77-F57F-42C3-8E83-8F0C54D80DD5}" type="pres">
      <dgm:prSet presAssocID="{D0605388-61AE-4AC9-8084-0EA7CCD67BD3}" presName="compositeShape" presStyleCnt="0">
        <dgm:presLayoutVars>
          <dgm:chMax val="7"/>
          <dgm:dir/>
          <dgm:resizeHandles val="exact"/>
        </dgm:presLayoutVars>
      </dgm:prSet>
      <dgm:spPr/>
    </dgm:pt>
    <dgm:pt modelId="{EFEB8D7E-C5E4-40F6-86E3-8F962DD229F3}" type="pres">
      <dgm:prSet presAssocID="{D0605388-61AE-4AC9-8084-0EA7CCD67BD3}" presName="wedge1" presStyleLbl="node1" presStyleIdx="0" presStyleCnt="2" custScaleX="99123"/>
      <dgm:spPr/>
    </dgm:pt>
    <dgm:pt modelId="{096FDB98-EAA1-423E-B465-69B5CC371F5B}" type="pres">
      <dgm:prSet presAssocID="{D0605388-61AE-4AC9-8084-0EA7CCD67BD3}" presName="dummy1a" presStyleCnt="0"/>
      <dgm:spPr/>
    </dgm:pt>
    <dgm:pt modelId="{97668F26-4884-44AA-8036-866306CEADFB}" type="pres">
      <dgm:prSet presAssocID="{D0605388-61AE-4AC9-8084-0EA7CCD67BD3}" presName="dummy1b" presStyleCnt="0"/>
      <dgm:spPr/>
    </dgm:pt>
    <dgm:pt modelId="{DAC42329-425C-41B8-9852-31A5D6887EC1}" type="pres">
      <dgm:prSet presAssocID="{D0605388-61AE-4AC9-8084-0EA7CCD67BD3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DBEA200-5ECF-4CE6-B639-AEF1125BB51D}" type="pres">
      <dgm:prSet presAssocID="{D0605388-61AE-4AC9-8084-0EA7CCD67BD3}" presName="wedge2" presStyleLbl="node1" presStyleIdx="1" presStyleCnt="2" custScaleX="97629"/>
      <dgm:spPr/>
    </dgm:pt>
    <dgm:pt modelId="{757526AD-0D43-4CC2-8766-6C9606B1D097}" type="pres">
      <dgm:prSet presAssocID="{D0605388-61AE-4AC9-8084-0EA7CCD67BD3}" presName="dummy2a" presStyleCnt="0"/>
      <dgm:spPr/>
    </dgm:pt>
    <dgm:pt modelId="{2F47F380-0114-49D4-9CDD-1E7C8BB2640A}" type="pres">
      <dgm:prSet presAssocID="{D0605388-61AE-4AC9-8084-0EA7CCD67BD3}" presName="dummy2b" presStyleCnt="0"/>
      <dgm:spPr/>
    </dgm:pt>
    <dgm:pt modelId="{DC19B191-972A-41ED-94ED-2D391E02367E}" type="pres">
      <dgm:prSet presAssocID="{D0605388-61AE-4AC9-8084-0EA7CCD67BD3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085F4944-A023-4D2E-AC51-6C7FDF7B94E3}" type="pres">
      <dgm:prSet presAssocID="{B041FD02-F6EF-4CD2-92DB-03A3705AA928}" presName="arrowWedge1" presStyleLbl="fgSibTrans2D1" presStyleIdx="0" presStyleCnt="2"/>
      <dgm:spPr/>
    </dgm:pt>
    <dgm:pt modelId="{90CB6CB1-7522-4AD6-8EDF-AC41E97E0478}" type="pres">
      <dgm:prSet presAssocID="{FBCD6303-B62B-4DDF-9901-AF86651FA9BA}" presName="arrowWedge2" presStyleLbl="fgSibTrans2D1" presStyleIdx="1" presStyleCnt="2"/>
      <dgm:spPr/>
    </dgm:pt>
  </dgm:ptLst>
  <dgm:cxnLst>
    <dgm:cxn modelId="{4DBB1C00-12D2-4A85-9D8F-18BE8CC0CD03}" type="presOf" srcId="{4BD9A7BC-790A-4318-8101-F990477125F8}" destId="{DC19B191-972A-41ED-94ED-2D391E02367E}" srcOrd="1" destOrd="0" presId="urn:microsoft.com/office/officeart/2005/8/layout/cycle8"/>
    <dgm:cxn modelId="{2DF6D204-61BC-41EF-ABE0-858BD07B2ECB}" type="presOf" srcId="{4BD9A7BC-790A-4318-8101-F990477125F8}" destId="{6DBEA200-5ECF-4CE6-B639-AEF1125BB51D}" srcOrd="0" destOrd="0" presId="urn:microsoft.com/office/officeart/2005/8/layout/cycle8"/>
    <dgm:cxn modelId="{67970E09-7D46-4FC4-BB01-BD113AB8C472}" type="presOf" srcId="{3A65F75D-FD76-40B2-84F6-2BD4F5E41CF2}" destId="{DAC42329-425C-41B8-9852-31A5D6887EC1}" srcOrd="1" destOrd="0" presId="urn:microsoft.com/office/officeart/2005/8/layout/cycle8"/>
    <dgm:cxn modelId="{33CB7A16-BAF8-4CDE-84FA-BA96D3E03637}" type="presOf" srcId="{3A65F75D-FD76-40B2-84F6-2BD4F5E41CF2}" destId="{EFEB8D7E-C5E4-40F6-86E3-8F962DD229F3}" srcOrd="0" destOrd="0" presId="urn:microsoft.com/office/officeart/2005/8/layout/cycle8"/>
    <dgm:cxn modelId="{29C8911D-BA1D-4779-BFBD-F24925F90632}" srcId="{D0605388-61AE-4AC9-8084-0EA7CCD67BD3}" destId="{3A65F75D-FD76-40B2-84F6-2BD4F5E41CF2}" srcOrd="0" destOrd="0" parTransId="{6DE93483-55EB-4860-9AC6-9268D72DC84E}" sibTransId="{B041FD02-F6EF-4CD2-92DB-03A3705AA928}"/>
    <dgm:cxn modelId="{D46E8F9C-16AD-4C4D-B974-64AC9F318E84}" type="presOf" srcId="{D0605388-61AE-4AC9-8084-0EA7CCD67BD3}" destId="{DD2A7B77-F57F-42C3-8E83-8F0C54D80DD5}" srcOrd="0" destOrd="0" presId="urn:microsoft.com/office/officeart/2005/8/layout/cycle8"/>
    <dgm:cxn modelId="{AEBF5FD9-15D8-49CF-8D04-CD50D1D7D670}" srcId="{D0605388-61AE-4AC9-8084-0EA7CCD67BD3}" destId="{4BD9A7BC-790A-4318-8101-F990477125F8}" srcOrd="1" destOrd="0" parTransId="{74C6615D-8AA7-4730-ADA7-BE3F7986EF24}" sibTransId="{FBCD6303-B62B-4DDF-9901-AF86651FA9BA}"/>
    <dgm:cxn modelId="{AB914161-1305-4828-978A-A1A0747BE1F5}" type="presParOf" srcId="{DD2A7B77-F57F-42C3-8E83-8F0C54D80DD5}" destId="{EFEB8D7E-C5E4-40F6-86E3-8F962DD229F3}" srcOrd="0" destOrd="0" presId="urn:microsoft.com/office/officeart/2005/8/layout/cycle8"/>
    <dgm:cxn modelId="{56ADCBB5-578F-41AE-A934-6B49027A9BFF}" type="presParOf" srcId="{DD2A7B77-F57F-42C3-8E83-8F0C54D80DD5}" destId="{096FDB98-EAA1-423E-B465-69B5CC371F5B}" srcOrd="1" destOrd="0" presId="urn:microsoft.com/office/officeart/2005/8/layout/cycle8"/>
    <dgm:cxn modelId="{2E7E62E7-B68E-4D8E-8F9A-96783CE52994}" type="presParOf" srcId="{DD2A7B77-F57F-42C3-8E83-8F0C54D80DD5}" destId="{97668F26-4884-44AA-8036-866306CEADFB}" srcOrd="2" destOrd="0" presId="urn:microsoft.com/office/officeart/2005/8/layout/cycle8"/>
    <dgm:cxn modelId="{A79AC430-4AAA-49B7-9A69-7D7600629A20}" type="presParOf" srcId="{DD2A7B77-F57F-42C3-8E83-8F0C54D80DD5}" destId="{DAC42329-425C-41B8-9852-31A5D6887EC1}" srcOrd="3" destOrd="0" presId="urn:microsoft.com/office/officeart/2005/8/layout/cycle8"/>
    <dgm:cxn modelId="{90365F9A-7A7A-44AF-B67E-C80332339C51}" type="presParOf" srcId="{DD2A7B77-F57F-42C3-8E83-8F0C54D80DD5}" destId="{6DBEA200-5ECF-4CE6-B639-AEF1125BB51D}" srcOrd="4" destOrd="0" presId="urn:microsoft.com/office/officeart/2005/8/layout/cycle8"/>
    <dgm:cxn modelId="{3FA6BF69-5A4E-47CD-A627-E635850E53C4}" type="presParOf" srcId="{DD2A7B77-F57F-42C3-8E83-8F0C54D80DD5}" destId="{757526AD-0D43-4CC2-8766-6C9606B1D097}" srcOrd="5" destOrd="0" presId="urn:microsoft.com/office/officeart/2005/8/layout/cycle8"/>
    <dgm:cxn modelId="{418DD436-48CB-41E8-A2E9-24DC7DE89B55}" type="presParOf" srcId="{DD2A7B77-F57F-42C3-8E83-8F0C54D80DD5}" destId="{2F47F380-0114-49D4-9CDD-1E7C8BB2640A}" srcOrd="6" destOrd="0" presId="urn:microsoft.com/office/officeart/2005/8/layout/cycle8"/>
    <dgm:cxn modelId="{0726CBCA-8E12-4D69-9BEE-AB6BE990B798}" type="presParOf" srcId="{DD2A7B77-F57F-42C3-8E83-8F0C54D80DD5}" destId="{DC19B191-972A-41ED-94ED-2D391E02367E}" srcOrd="7" destOrd="0" presId="urn:microsoft.com/office/officeart/2005/8/layout/cycle8"/>
    <dgm:cxn modelId="{95E20C27-D514-4B65-AEAA-57B56920ACF2}" type="presParOf" srcId="{DD2A7B77-F57F-42C3-8E83-8F0C54D80DD5}" destId="{085F4944-A023-4D2E-AC51-6C7FDF7B94E3}" srcOrd="8" destOrd="0" presId="urn:microsoft.com/office/officeart/2005/8/layout/cycle8"/>
    <dgm:cxn modelId="{812B3EDE-2708-476B-95EA-B95DA6312CC7}" type="presParOf" srcId="{DD2A7B77-F57F-42C3-8E83-8F0C54D80DD5}" destId="{90CB6CB1-7522-4AD6-8EDF-AC41E97E0478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DCABD-AD67-4A9B-A93B-7C5C274424E7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ACA432E8-2D80-4FD0-9F77-B568348BF787}">
      <dgm:prSet phldrT="[Texto]" custT="1"/>
      <dgm:spPr/>
      <dgm:t>
        <a:bodyPr/>
        <a:lstStyle/>
        <a:p>
          <a:r>
            <a:rPr lang="es-ES" sz="4400" dirty="0"/>
            <a:t>LEVE</a:t>
          </a:r>
        </a:p>
      </dgm:t>
    </dgm:pt>
    <dgm:pt modelId="{B2FEB262-FF83-4316-9145-E7872D47EED8}" type="parTrans" cxnId="{AFCCE852-3336-460F-B1AC-A2D85A39BD9E}">
      <dgm:prSet/>
      <dgm:spPr/>
      <dgm:t>
        <a:bodyPr/>
        <a:lstStyle/>
        <a:p>
          <a:endParaRPr lang="es-ES"/>
        </a:p>
      </dgm:t>
    </dgm:pt>
    <dgm:pt modelId="{15AA3D34-D72B-40A8-ADE2-6A4EB4C25A00}" type="sibTrans" cxnId="{AFCCE852-3336-460F-B1AC-A2D85A39BD9E}">
      <dgm:prSet/>
      <dgm:spPr/>
      <dgm:t>
        <a:bodyPr/>
        <a:lstStyle/>
        <a:p>
          <a:endParaRPr lang="es-ES"/>
        </a:p>
      </dgm:t>
    </dgm:pt>
    <dgm:pt modelId="{EF21A695-2B0D-42E6-831C-A14426B5A521}">
      <dgm:prSet phldrT="[Texto]" custT="1"/>
      <dgm:spPr/>
      <dgm:t>
        <a:bodyPr/>
        <a:lstStyle/>
        <a:p>
          <a:r>
            <a:rPr lang="es-ES" sz="4400" dirty="0"/>
            <a:t>GRAVE</a:t>
          </a:r>
        </a:p>
      </dgm:t>
    </dgm:pt>
    <dgm:pt modelId="{7A6646C1-0B7D-4578-B1E7-96CB933B028E}" type="parTrans" cxnId="{6D8C2805-8EE7-4806-82B8-25E5545236E1}">
      <dgm:prSet/>
      <dgm:spPr/>
      <dgm:t>
        <a:bodyPr/>
        <a:lstStyle/>
        <a:p>
          <a:endParaRPr lang="es-ES"/>
        </a:p>
      </dgm:t>
    </dgm:pt>
    <dgm:pt modelId="{8EB12C47-E15E-4826-9DD6-78FFA21873A5}" type="sibTrans" cxnId="{6D8C2805-8EE7-4806-82B8-25E5545236E1}">
      <dgm:prSet/>
      <dgm:spPr/>
      <dgm:t>
        <a:bodyPr/>
        <a:lstStyle/>
        <a:p>
          <a:endParaRPr lang="es-ES"/>
        </a:p>
      </dgm:t>
    </dgm:pt>
    <dgm:pt modelId="{69986084-CE99-43ED-A263-AF16FDF561B1}">
      <dgm:prSet phldrT="[Texto]" custT="1"/>
      <dgm:spPr/>
      <dgm:t>
        <a:bodyPr/>
        <a:lstStyle/>
        <a:p>
          <a:r>
            <a:rPr lang="es-ES" sz="4400" dirty="0"/>
            <a:t>MUY GRAVE</a:t>
          </a:r>
        </a:p>
      </dgm:t>
    </dgm:pt>
    <dgm:pt modelId="{FEC0BF0B-3208-4085-A774-2BDCF88061E7}" type="parTrans" cxnId="{87430D32-F198-4038-9F40-4FE58DCD513D}">
      <dgm:prSet/>
      <dgm:spPr/>
      <dgm:t>
        <a:bodyPr/>
        <a:lstStyle/>
        <a:p>
          <a:endParaRPr lang="es-ES"/>
        </a:p>
      </dgm:t>
    </dgm:pt>
    <dgm:pt modelId="{3E2BA102-E6B1-4604-9812-DF19D39C0206}" type="sibTrans" cxnId="{87430D32-F198-4038-9F40-4FE58DCD513D}">
      <dgm:prSet/>
      <dgm:spPr/>
      <dgm:t>
        <a:bodyPr/>
        <a:lstStyle/>
        <a:p>
          <a:endParaRPr lang="es-ES"/>
        </a:p>
      </dgm:t>
    </dgm:pt>
    <dgm:pt modelId="{B6854531-C85D-48E7-AE31-44DA343B2AAD}" type="pres">
      <dgm:prSet presAssocID="{A72DCABD-AD67-4A9B-A93B-7C5C274424E7}" presName="Name0" presStyleCnt="0">
        <dgm:presLayoutVars>
          <dgm:dir/>
          <dgm:resizeHandles val="exact"/>
        </dgm:presLayoutVars>
      </dgm:prSet>
      <dgm:spPr/>
    </dgm:pt>
    <dgm:pt modelId="{C16F7738-8F83-4766-B754-6703398B195C}" type="pres">
      <dgm:prSet presAssocID="{ACA432E8-2D80-4FD0-9F77-B568348BF787}" presName="node" presStyleLbl="node1" presStyleIdx="0" presStyleCnt="3">
        <dgm:presLayoutVars>
          <dgm:bulletEnabled val="1"/>
        </dgm:presLayoutVars>
      </dgm:prSet>
      <dgm:spPr/>
    </dgm:pt>
    <dgm:pt modelId="{859ADD94-B65D-48CF-807B-3A96E1DBC83A}" type="pres">
      <dgm:prSet presAssocID="{15AA3D34-D72B-40A8-ADE2-6A4EB4C25A00}" presName="sibTrans" presStyleLbl="sibTrans2D1" presStyleIdx="0" presStyleCnt="2"/>
      <dgm:spPr/>
    </dgm:pt>
    <dgm:pt modelId="{F08F2621-1674-47E9-8328-94C6F2F2495A}" type="pres">
      <dgm:prSet presAssocID="{15AA3D34-D72B-40A8-ADE2-6A4EB4C25A00}" presName="connectorText" presStyleLbl="sibTrans2D1" presStyleIdx="0" presStyleCnt="2"/>
      <dgm:spPr/>
    </dgm:pt>
    <dgm:pt modelId="{54A6BC53-3BDE-45F0-B0AC-6A9A6712D3F4}" type="pres">
      <dgm:prSet presAssocID="{EF21A695-2B0D-42E6-831C-A14426B5A521}" presName="node" presStyleLbl="node1" presStyleIdx="1" presStyleCnt="3">
        <dgm:presLayoutVars>
          <dgm:bulletEnabled val="1"/>
        </dgm:presLayoutVars>
      </dgm:prSet>
      <dgm:spPr/>
    </dgm:pt>
    <dgm:pt modelId="{1FA97A18-0698-4DA8-BDCE-E3F69C59FA58}" type="pres">
      <dgm:prSet presAssocID="{8EB12C47-E15E-4826-9DD6-78FFA21873A5}" presName="sibTrans" presStyleLbl="sibTrans2D1" presStyleIdx="1" presStyleCnt="2"/>
      <dgm:spPr/>
    </dgm:pt>
    <dgm:pt modelId="{E909F2CF-3282-445D-8CD5-BBB0E50F909C}" type="pres">
      <dgm:prSet presAssocID="{8EB12C47-E15E-4826-9DD6-78FFA21873A5}" presName="connectorText" presStyleLbl="sibTrans2D1" presStyleIdx="1" presStyleCnt="2"/>
      <dgm:spPr/>
    </dgm:pt>
    <dgm:pt modelId="{6C5BB20D-E9CA-46AD-8E12-E7A525F069CD}" type="pres">
      <dgm:prSet presAssocID="{69986084-CE99-43ED-A263-AF16FDF561B1}" presName="node" presStyleLbl="node1" presStyleIdx="2" presStyleCnt="3">
        <dgm:presLayoutVars>
          <dgm:bulletEnabled val="1"/>
        </dgm:presLayoutVars>
      </dgm:prSet>
      <dgm:spPr/>
    </dgm:pt>
  </dgm:ptLst>
  <dgm:cxnLst>
    <dgm:cxn modelId="{6D8C2805-8EE7-4806-82B8-25E5545236E1}" srcId="{A72DCABD-AD67-4A9B-A93B-7C5C274424E7}" destId="{EF21A695-2B0D-42E6-831C-A14426B5A521}" srcOrd="1" destOrd="0" parTransId="{7A6646C1-0B7D-4578-B1E7-96CB933B028E}" sibTransId="{8EB12C47-E15E-4826-9DD6-78FFA21873A5}"/>
    <dgm:cxn modelId="{C61AC514-935C-4333-95A9-2FE104764B16}" type="presOf" srcId="{15AA3D34-D72B-40A8-ADE2-6A4EB4C25A00}" destId="{859ADD94-B65D-48CF-807B-3A96E1DBC83A}" srcOrd="0" destOrd="0" presId="urn:microsoft.com/office/officeart/2005/8/layout/process1"/>
    <dgm:cxn modelId="{F4DA6020-14D1-4C3F-BC29-9AEDDFC7E73C}" type="presOf" srcId="{8EB12C47-E15E-4826-9DD6-78FFA21873A5}" destId="{1FA97A18-0698-4DA8-BDCE-E3F69C59FA58}" srcOrd="0" destOrd="0" presId="urn:microsoft.com/office/officeart/2005/8/layout/process1"/>
    <dgm:cxn modelId="{87430D32-F198-4038-9F40-4FE58DCD513D}" srcId="{A72DCABD-AD67-4A9B-A93B-7C5C274424E7}" destId="{69986084-CE99-43ED-A263-AF16FDF561B1}" srcOrd="2" destOrd="0" parTransId="{FEC0BF0B-3208-4085-A774-2BDCF88061E7}" sibTransId="{3E2BA102-E6B1-4604-9812-DF19D39C0206}"/>
    <dgm:cxn modelId="{8452AD4C-5CF8-48EC-A67E-7E2A55BB6E6E}" type="presOf" srcId="{8EB12C47-E15E-4826-9DD6-78FFA21873A5}" destId="{E909F2CF-3282-445D-8CD5-BBB0E50F909C}" srcOrd="1" destOrd="0" presId="urn:microsoft.com/office/officeart/2005/8/layout/process1"/>
    <dgm:cxn modelId="{9AC2FC70-93D0-402F-8B87-62FC79AAF575}" type="presOf" srcId="{ACA432E8-2D80-4FD0-9F77-B568348BF787}" destId="{C16F7738-8F83-4766-B754-6703398B195C}" srcOrd="0" destOrd="0" presId="urn:microsoft.com/office/officeart/2005/8/layout/process1"/>
    <dgm:cxn modelId="{AFCCE852-3336-460F-B1AC-A2D85A39BD9E}" srcId="{A72DCABD-AD67-4A9B-A93B-7C5C274424E7}" destId="{ACA432E8-2D80-4FD0-9F77-B568348BF787}" srcOrd="0" destOrd="0" parTransId="{B2FEB262-FF83-4316-9145-E7872D47EED8}" sibTransId="{15AA3D34-D72B-40A8-ADE2-6A4EB4C25A00}"/>
    <dgm:cxn modelId="{F821FB9E-D1FC-487F-8643-F82E5D0BB35F}" type="presOf" srcId="{A72DCABD-AD67-4A9B-A93B-7C5C274424E7}" destId="{B6854531-C85D-48E7-AE31-44DA343B2AAD}" srcOrd="0" destOrd="0" presId="urn:microsoft.com/office/officeart/2005/8/layout/process1"/>
    <dgm:cxn modelId="{BB933ACF-030A-4859-96B2-A2142B2018CD}" type="presOf" srcId="{69986084-CE99-43ED-A263-AF16FDF561B1}" destId="{6C5BB20D-E9CA-46AD-8E12-E7A525F069CD}" srcOrd="0" destOrd="0" presId="urn:microsoft.com/office/officeart/2005/8/layout/process1"/>
    <dgm:cxn modelId="{2D3543D4-A626-46E9-B293-F0DCDE0E51EF}" type="presOf" srcId="{15AA3D34-D72B-40A8-ADE2-6A4EB4C25A00}" destId="{F08F2621-1674-47E9-8328-94C6F2F2495A}" srcOrd="1" destOrd="0" presId="urn:microsoft.com/office/officeart/2005/8/layout/process1"/>
    <dgm:cxn modelId="{40022AD6-533C-4617-9140-80C8A0BADAB6}" type="presOf" srcId="{EF21A695-2B0D-42E6-831C-A14426B5A521}" destId="{54A6BC53-3BDE-45F0-B0AC-6A9A6712D3F4}" srcOrd="0" destOrd="0" presId="urn:microsoft.com/office/officeart/2005/8/layout/process1"/>
    <dgm:cxn modelId="{F525C16B-2AA1-4365-B447-3D75ABAA0344}" type="presParOf" srcId="{B6854531-C85D-48E7-AE31-44DA343B2AAD}" destId="{C16F7738-8F83-4766-B754-6703398B195C}" srcOrd="0" destOrd="0" presId="urn:microsoft.com/office/officeart/2005/8/layout/process1"/>
    <dgm:cxn modelId="{1E727283-3059-482C-8405-7E1C8D32BCBD}" type="presParOf" srcId="{B6854531-C85D-48E7-AE31-44DA343B2AAD}" destId="{859ADD94-B65D-48CF-807B-3A96E1DBC83A}" srcOrd="1" destOrd="0" presId="urn:microsoft.com/office/officeart/2005/8/layout/process1"/>
    <dgm:cxn modelId="{027FC51C-D863-4B79-AD16-EF41044F6776}" type="presParOf" srcId="{859ADD94-B65D-48CF-807B-3A96E1DBC83A}" destId="{F08F2621-1674-47E9-8328-94C6F2F2495A}" srcOrd="0" destOrd="0" presId="urn:microsoft.com/office/officeart/2005/8/layout/process1"/>
    <dgm:cxn modelId="{1758711C-6AD7-4855-8744-ECC30439B07D}" type="presParOf" srcId="{B6854531-C85D-48E7-AE31-44DA343B2AAD}" destId="{54A6BC53-3BDE-45F0-B0AC-6A9A6712D3F4}" srcOrd="2" destOrd="0" presId="urn:microsoft.com/office/officeart/2005/8/layout/process1"/>
    <dgm:cxn modelId="{51805FAD-C115-4705-87EE-CA1F7B9BA6D4}" type="presParOf" srcId="{B6854531-C85D-48E7-AE31-44DA343B2AAD}" destId="{1FA97A18-0698-4DA8-BDCE-E3F69C59FA58}" srcOrd="3" destOrd="0" presId="urn:microsoft.com/office/officeart/2005/8/layout/process1"/>
    <dgm:cxn modelId="{FC79B7AA-F49D-4F44-901D-397E934C1EFE}" type="presParOf" srcId="{1FA97A18-0698-4DA8-BDCE-E3F69C59FA58}" destId="{E909F2CF-3282-445D-8CD5-BBB0E50F909C}" srcOrd="0" destOrd="0" presId="urn:microsoft.com/office/officeart/2005/8/layout/process1"/>
    <dgm:cxn modelId="{D6FB3C48-33CE-4E39-9FEB-D85DF4BC84DA}" type="presParOf" srcId="{B6854531-C85D-48E7-AE31-44DA343B2AAD}" destId="{6C5BB20D-E9CA-46AD-8E12-E7A525F069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DCABD-AD67-4A9B-A93B-7C5C274424E7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B6854531-C85D-48E7-AE31-44DA343B2AAD}" type="pres">
      <dgm:prSet presAssocID="{A72DCABD-AD67-4A9B-A93B-7C5C274424E7}" presName="Name0" presStyleCnt="0">
        <dgm:presLayoutVars>
          <dgm:dir/>
          <dgm:resizeHandles val="exact"/>
        </dgm:presLayoutVars>
      </dgm:prSet>
      <dgm:spPr/>
    </dgm:pt>
  </dgm:ptLst>
  <dgm:cxnLst>
    <dgm:cxn modelId="{F821FB9E-D1FC-487F-8643-F82E5D0BB35F}" type="presOf" srcId="{A72DCABD-AD67-4A9B-A93B-7C5C274424E7}" destId="{B6854531-C85D-48E7-AE31-44DA343B2AA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DCABD-AD67-4A9B-A93B-7C5C274424E7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B6854531-C85D-48E7-AE31-44DA343B2AAD}" type="pres">
      <dgm:prSet presAssocID="{A72DCABD-AD67-4A9B-A93B-7C5C274424E7}" presName="Name0" presStyleCnt="0">
        <dgm:presLayoutVars>
          <dgm:dir/>
          <dgm:resizeHandles val="exact"/>
        </dgm:presLayoutVars>
      </dgm:prSet>
      <dgm:spPr/>
    </dgm:pt>
  </dgm:ptLst>
  <dgm:cxnLst>
    <dgm:cxn modelId="{F821FB9E-D1FC-487F-8643-F82E5D0BB35F}" type="presOf" srcId="{A72DCABD-AD67-4A9B-A93B-7C5C274424E7}" destId="{B6854531-C85D-48E7-AE31-44DA343B2AA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001085-DD8F-42DD-8E13-53FF87A94F03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4A0ACC5-38B0-4A04-939D-32DB811AD9B0}">
      <dgm:prSet phldrT="[Texto]"/>
      <dgm:spPr/>
      <dgm:t>
        <a:bodyPr/>
        <a:lstStyle/>
        <a:p>
          <a:r>
            <a:rPr lang="es-ES" dirty="0"/>
            <a:t>COMISIÓN</a:t>
          </a:r>
        </a:p>
      </dgm:t>
    </dgm:pt>
    <dgm:pt modelId="{924D03AF-6CB3-46C0-900A-2DFEB0C7CB80}" type="parTrans" cxnId="{6D28330A-6F06-4978-92B4-EC0ED7D1AE5E}">
      <dgm:prSet/>
      <dgm:spPr/>
      <dgm:t>
        <a:bodyPr/>
        <a:lstStyle/>
        <a:p>
          <a:endParaRPr lang="es-ES"/>
        </a:p>
      </dgm:t>
    </dgm:pt>
    <dgm:pt modelId="{CE7542B6-2493-4251-A8B6-2CCC3D5A0E80}" type="sibTrans" cxnId="{6D28330A-6F06-4978-92B4-EC0ED7D1AE5E}">
      <dgm:prSet/>
      <dgm:spPr/>
      <dgm:t>
        <a:bodyPr/>
        <a:lstStyle/>
        <a:p>
          <a:endParaRPr lang="es-ES"/>
        </a:p>
      </dgm:t>
    </dgm:pt>
    <dgm:pt modelId="{7E274E30-31AA-4BEA-A1A2-F163A6ACF256}">
      <dgm:prSet phldrT="[Texto]"/>
      <dgm:spPr/>
      <dgm:t>
        <a:bodyPr/>
        <a:lstStyle/>
        <a:p>
          <a:r>
            <a:rPr lang="es-ES" dirty="0"/>
            <a:t>ACCIÓN DISCIPLINARIA</a:t>
          </a:r>
        </a:p>
      </dgm:t>
    </dgm:pt>
    <dgm:pt modelId="{963E1F2E-0484-4509-9792-7F540E1715D3}" type="parTrans" cxnId="{FC2A540B-608F-4CC5-B341-88355674393F}">
      <dgm:prSet/>
      <dgm:spPr/>
      <dgm:t>
        <a:bodyPr/>
        <a:lstStyle/>
        <a:p>
          <a:endParaRPr lang="es-ES"/>
        </a:p>
      </dgm:t>
    </dgm:pt>
    <dgm:pt modelId="{FD093BFE-CECE-4F54-B1CB-42D5C64CFBE9}" type="sibTrans" cxnId="{FC2A540B-608F-4CC5-B341-88355674393F}">
      <dgm:prSet/>
      <dgm:spPr/>
      <dgm:t>
        <a:bodyPr/>
        <a:lstStyle/>
        <a:p>
          <a:endParaRPr lang="es-ES"/>
        </a:p>
      </dgm:t>
    </dgm:pt>
    <dgm:pt modelId="{B6D411B1-27CA-4046-AA34-7A1A152BED4B}">
      <dgm:prSet phldrT="[Texto]"/>
      <dgm:spPr/>
      <dgm:t>
        <a:bodyPr/>
        <a:lstStyle/>
        <a:p>
          <a:r>
            <a:rPr lang="es-ES" dirty="0"/>
            <a:t>PROCEDIMIENTO FORMAL</a:t>
          </a:r>
        </a:p>
      </dgm:t>
    </dgm:pt>
    <dgm:pt modelId="{C8AFED05-6D41-47F7-B114-1B7D81BFB5AE}" type="parTrans" cxnId="{3044DDB2-9015-458E-A2F6-2671E7B46AC4}">
      <dgm:prSet/>
      <dgm:spPr/>
      <dgm:t>
        <a:bodyPr/>
        <a:lstStyle/>
        <a:p>
          <a:endParaRPr lang="es-ES"/>
        </a:p>
      </dgm:t>
    </dgm:pt>
    <dgm:pt modelId="{E28965A7-B0D9-45E1-97E9-3CAE855ADEA7}" type="sibTrans" cxnId="{3044DDB2-9015-458E-A2F6-2671E7B46AC4}">
      <dgm:prSet/>
      <dgm:spPr/>
      <dgm:t>
        <a:bodyPr/>
        <a:lstStyle/>
        <a:p>
          <a:endParaRPr lang="es-ES"/>
        </a:p>
      </dgm:t>
    </dgm:pt>
    <dgm:pt modelId="{D8420379-FE90-4C4C-ABB2-4B68769AD4CD}">
      <dgm:prSet phldrT="[Texto]"/>
      <dgm:spPr/>
      <dgm:t>
        <a:bodyPr/>
        <a:lstStyle/>
        <a:p>
          <a:r>
            <a:rPr lang="es-ES" dirty="0"/>
            <a:t>PROCEDIMIENTO</a:t>
          </a:r>
        </a:p>
        <a:p>
          <a:r>
            <a:rPr lang="es-ES" dirty="0"/>
            <a:t>INFORMAL </a:t>
          </a:r>
        </a:p>
      </dgm:t>
    </dgm:pt>
    <dgm:pt modelId="{62FC2A9D-C8CA-4309-B930-BB0154D4F21F}" type="parTrans" cxnId="{93E72983-1613-45BC-9643-988DC57F3D89}">
      <dgm:prSet/>
      <dgm:spPr/>
      <dgm:t>
        <a:bodyPr/>
        <a:lstStyle/>
        <a:p>
          <a:endParaRPr lang="es-ES"/>
        </a:p>
      </dgm:t>
    </dgm:pt>
    <dgm:pt modelId="{C584B00F-73FC-4A56-882C-FF998A20B242}" type="sibTrans" cxnId="{93E72983-1613-45BC-9643-988DC57F3D89}">
      <dgm:prSet/>
      <dgm:spPr/>
      <dgm:t>
        <a:bodyPr/>
        <a:lstStyle/>
        <a:p>
          <a:endParaRPr lang="es-ES"/>
        </a:p>
      </dgm:t>
    </dgm:pt>
    <dgm:pt modelId="{23A8D363-F180-4CCA-99CC-410FC13A6967}" type="pres">
      <dgm:prSet presAssocID="{13001085-DD8F-42DD-8E13-53FF87A94F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C4B80E-16D9-4875-8DA7-438D2889BC53}" type="pres">
      <dgm:prSet presAssocID="{14A0ACC5-38B0-4A04-939D-32DB811AD9B0}" presName="centerShape" presStyleLbl="node0" presStyleIdx="0" presStyleCnt="1" custLinFactNeighborX="-2904" custLinFactNeighborY="-28652"/>
      <dgm:spPr/>
    </dgm:pt>
    <dgm:pt modelId="{0B9FDF68-9EE9-4DBB-8D62-A0A6B8470ED4}" type="pres">
      <dgm:prSet presAssocID="{963E1F2E-0484-4509-9792-7F540E1715D3}" presName="parTrans" presStyleLbl="sibTrans2D1" presStyleIdx="0" presStyleCnt="3" custAng="3091542" custLinFactX="32197" custLinFactNeighborX="100000" custLinFactNeighborY="-60032"/>
      <dgm:spPr/>
    </dgm:pt>
    <dgm:pt modelId="{C52F7237-5A41-405A-87DD-F0EDC4AAE79D}" type="pres">
      <dgm:prSet presAssocID="{963E1F2E-0484-4509-9792-7F540E1715D3}" presName="connectorText" presStyleLbl="sibTrans2D1" presStyleIdx="0" presStyleCnt="3"/>
      <dgm:spPr/>
    </dgm:pt>
    <dgm:pt modelId="{8817ADA8-B97F-4599-A2D6-1F858022C9D3}" type="pres">
      <dgm:prSet presAssocID="{7E274E30-31AA-4BEA-A1A2-F163A6ACF256}" presName="node" presStyleLbl="node1" presStyleIdx="0" presStyleCnt="3" custRadScaleRad="132149" custRadScaleInc="183256">
        <dgm:presLayoutVars>
          <dgm:bulletEnabled val="1"/>
        </dgm:presLayoutVars>
      </dgm:prSet>
      <dgm:spPr/>
    </dgm:pt>
    <dgm:pt modelId="{4C5DCFC7-5C55-4758-BD6A-4B236E233BEF}" type="pres">
      <dgm:prSet presAssocID="{C8AFED05-6D41-47F7-B114-1B7D81BFB5AE}" presName="parTrans" presStyleLbl="sibTrans2D1" presStyleIdx="1" presStyleCnt="3" custLinFactNeighborX="13986" custLinFactNeighborY="1206"/>
      <dgm:spPr/>
    </dgm:pt>
    <dgm:pt modelId="{F380B13A-80FB-4E3F-B528-61FD1793C9D6}" type="pres">
      <dgm:prSet presAssocID="{C8AFED05-6D41-47F7-B114-1B7D81BFB5AE}" presName="connectorText" presStyleLbl="sibTrans2D1" presStyleIdx="1" presStyleCnt="3"/>
      <dgm:spPr/>
    </dgm:pt>
    <dgm:pt modelId="{D44D6F5B-3E5C-4CF2-BC76-E68C5742793E}" type="pres">
      <dgm:prSet presAssocID="{B6D411B1-27CA-4046-AA34-7A1A152BED4B}" presName="node" presStyleLbl="node1" presStyleIdx="1" presStyleCnt="3" custRadScaleRad="148421" custRadScaleInc="-109651">
        <dgm:presLayoutVars>
          <dgm:bulletEnabled val="1"/>
        </dgm:presLayoutVars>
      </dgm:prSet>
      <dgm:spPr/>
    </dgm:pt>
    <dgm:pt modelId="{C8B645A5-D3B7-470F-B70F-00D63165663E}" type="pres">
      <dgm:prSet presAssocID="{62FC2A9D-C8CA-4309-B930-BB0154D4F21F}" presName="parTrans" presStyleLbl="sibTrans2D1" presStyleIdx="2" presStyleCnt="3"/>
      <dgm:spPr/>
    </dgm:pt>
    <dgm:pt modelId="{96CF2657-6786-4672-B1C0-09A5AAEDE887}" type="pres">
      <dgm:prSet presAssocID="{62FC2A9D-C8CA-4309-B930-BB0154D4F21F}" presName="connectorText" presStyleLbl="sibTrans2D1" presStyleIdx="2" presStyleCnt="3"/>
      <dgm:spPr/>
    </dgm:pt>
    <dgm:pt modelId="{E78F0A9E-95C3-4EC0-90CB-5F45D6CC1452}" type="pres">
      <dgm:prSet presAssocID="{D8420379-FE90-4C4C-ABB2-4B68769AD4CD}" presName="node" presStyleLbl="node1" presStyleIdx="2" presStyleCnt="3" custRadScaleRad="141823" custRadScaleInc="26026">
        <dgm:presLayoutVars>
          <dgm:bulletEnabled val="1"/>
        </dgm:presLayoutVars>
      </dgm:prSet>
      <dgm:spPr/>
    </dgm:pt>
  </dgm:ptLst>
  <dgm:cxnLst>
    <dgm:cxn modelId="{BE725F07-C5DD-4A87-AC50-2375C0303759}" type="presOf" srcId="{7E274E30-31AA-4BEA-A1A2-F163A6ACF256}" destId="{8817ADA8-B97F-4599-A2D6-1F858022C9D3}" srcOrd="0" destOrd="0" presId="urn:microsoft.com/office/officeart/2005/8/layout/radial5"/>
    <dgm:cxn modelId="{6C86F109-BD90-4E69-B9FB-27304FD0DABC}" type="presOf" srcId="{963E1F2E-0484-4509-9792-7F540E1715D3}" destId="{0B9FDF68-9EE9-4DBB-8D62-A0A6B8470ED4}" srcOrd="0" destOrd="0" presId="urn:microsoft.com/office/officeart/2005/8/layout/radial5"/>
    <dgm:cxn modelId="{6D28330A-6F06-4978-92B4-EC0ED7D1AE5E}" srcId="{13001085-DD8F-42DD-8E13-53FF87A94F03}" destId="{14A0ACC5-38B0-4A04-939D-32DB811AD9B0}" srcOrd="0" destOrd="0" parTransId="{924D03AF-6CB3-46C0-900A-2DFEB0C7CB80}" sibTransId="{CE7542B6-2493-4251-A8B6-2CCC3D5A0E80}"/>
    <dgm:cxn modelId="{FC2A540B-608F-4CC5-B341-88355674393F}" srcId="{14A0ACC5-38B0-4A04-939D-32DB811AD9B0}" destId="{7E274E30-31AA-4BEA-A1A2-F163A6ACF256}" srcOrd="0" destOrd="0" parTransId="{963E1F2E-0484-4509-9792-7F540E1715D3}" sibTransId="{FD093BFE-CECE-4F54-B1CB-42D5C64CFBE9}"/>
    <dgm:cxn modelId="{5F59803B-36B5-4939-8766-EC6DC12DB977}" type="presOf" srcId="{D8420379-FE90-4C4C-ABB2-4B68769AD4CD}" destId="{E78F0A9E-95C3-4EC0-90CB-5F45D6CC1452}" srcOrd="0" destOrd="0" presId="urn:microsoft.com/office/officeart/2005/8/layout/radial5"/>
    <dgm:cxn modelId="{4CE48767-2928-4743-B874-29DE907DE007}" type="presOf" srcId="{62FC2A9D-C8CA-4309-B930-BB0154D4F21F}" destId="{96CF2657-6786-4672-B1C0-09A5AAEDE887}" srcOrd="1" destOrd="0" presId="urn:microsoft.com/office/officeart/2005/8/layout/radial5"/>
    <dgm:cxn modelId="{7A929774-DDE4-42C5-812C-1AC6098B75A1}" type="presOf" srcId="{14A0ACC5-38B0-4A04-939D-32DB811AD9B0}" destId="{C6C4B80E-16D9-4875-8DA7-438D2889BC53}" srcOrd="0" destOrd="0" presId="urn:microsoft.com/office/officeart/2005/8/layout/radial5"/>
    <dgm:cxn modelId="{23E5CB5A-1D09-4704-B92D-EEFD406F0070}" type="presOf" srcId="{C8AFED05-6D41-47F7-B114-1B7D81BFB5AE}" destId="{4C5DCFC7-5C55-4758-BD6A-4B236E233BEF}" srcOrd="0" destOrd="0" presId="urn:microsoft.com/office/officeart/2005/8/layout/radial5"/>
    <dgm:cxn modelId="{722A837F-D57F-4256-A895-B0D744D71403}" type="presOf" srcId="{C8AFED05-6D41-47F7-B114-1B7D81BFB5AE}" destId="{F380B13A-80FB-4E3F-B528-61FD1793C9D6}" srcOrd="1" destOrd="0" presId="urn:microsoft.com/office/officeart/2005/8/layout/radial5"/>
    <dgm:cxn modelId="{93E72983-1613-45BC-9643-988DC57F3D89}" srcId="{14A0ACC5-38B0-4A04-939D-32DB811AD9B0}" destId="{D8420379-FE90-4C4C-ABB2-4B68769AD4CD}" srcOrd="2" destOrd="0" parTransId="{62FC2A9D-C8CA-4309-B930-BB0154D4F21F}" sibTransId="{C584B00F-73FC-4A56-882C-FF998A20B242}"/>
    <dgm:cxn modelId="{4A55018C-5E9B-49BF-A1CD-1613E714B96D}" type="presOf" srcId="{13001085-DD8F-42DD-8E13-53FF87A94F03}" destId="{23A8D363-F180-4CCA-99CC-410FC13A6967}" srcOrd="0" destOrd="0" presId="urn:microsoft.com/office/officeart/2005/8/layout/radial5"/>
    <dgm:cxn modelId="{3044DDB2-9015-458E-A2F6-2671E7B46AC4}" srcId="{14A0ACC5-38B0-4A04-939D-32DB811AD9B0}" destId="{B6D411B1-27CA-4046-AA34-7A1A152BED4B}" srcOrd="1" destOrd="0" parTransId="{C8AFED05-6D41-47F7-B114-1B7D81BFB5AE}" sibTransId="{E28965A7-B0D9-45E1-97E9-3CAE855ADEA7}"/>
    <dgm:cxn modelId="{9E3941B5-7204-4A01-8DAA-A507D05B8893}" type="presOf" srcId="{963E1F2E-0484-4509-9792-7F540E1715D3}" destId="{C52F7237-5A41-405A-87DD-F0EDC4AAE79D}" srcOrd="1" destOrd="0" presId="urn:microsoft.com/office/officeart/2005/8/layout/radial5"/>
    <dgm:cxn modelId="{FB628BDF-2BA6-467A-8785-69112A400532}" type="presOf" srcId="{B6D411B1-27CA-4046-AA34-7A1A152BED4B}" destId="{D44D6F5B-3E5C-4CF2-BC76-E68C5742793E}" srcOrd="0" destOrd="0" presId="urn:microsoft.com/office/officeart/2005/8/layout/radial5"/>
    <dgm:cxn modelId="{A5B649F7-C5D2-4C43-9609-D7623F2EA20D}" type="presOf" srcId="{62FC2A9D-C8CA-4309-B930-BB0154D4F21F}" destId="{C8B645A5-D3B7-470F-B70F-00D63165663E}" srcOrd="0" destOrd="0" presId="urn:microsoft.com/office/officeart/2005/8/layout/radial5"/>
    <dgm:cxn modelId="{C0A0F613-F5E1-4928-AC35-9845A994F1B9}" type="presParOf" srcId="{23A8D363-F180-4CCA-99CC-410FC13A6967}" destId="{C6C4B80E-16D9-4875-8DA7-438D2889BC53}" srcOrd="0" destOrd="0" presId="urn:microsoft.com/office/officeart/2005/8/layout/radial5"/>
    <dgm:cxn modelId="{CCA8ABAC-A113-4D33-8B32-1ABCB6764DAF}" type="presParOf" srcId="{23A8D363-F180-4CCA-99CC-410FC13A6967}" destId="{0B9FDF68-9EE9-4DBB-8D62-A0A6B8470ED4}" srcOrd="1" destOrd="0" presId="urn:microsoft.com/office/officeart/2005/8/layout/radial5"/>
    <dgm:cxn modelId="{30557A7C-4AAE-4393-9C25-E4E09C14CD5D}" type="presParOf" srcId="{0B9FDF68-9EE9-4DBB-8D62-A0A6B8470ED4}" destId="{C52F7237-5A41-405A-87DD-F0EDC4AAE79D}" srcOrd="0" destOrd="0" presId="urn:microsoft.com/office/officeart/2005/8/layout/radial5"/>
    <dgm:cxn modelId="{3868EC5E-5B40-4D80-B4F7-1EC5B76E7240}" type="presParOf" srcId="{23A8D363-F180-4CCA-99CC-410FC13A6967}" destId="{8817ADA8-B97F-4599-A2D6-1F858022C9D3}" srcOrd="2" destOrd="0" presId="urn:microsoft.com/office/officeart/2005/8/layout/radial5"/>
    <dgm:cxn modelId="{B086F0DB-DEC8-4A9C-B499-B86E5472E1A1}" type="presParOf" srcId="{23A8D363-F180-4CCA-99CC-410FC13A6967}" destId="{4C5DCFC7-5C55-4758-BD6A-4B236E233BEF}" srcOrd="3" destOrd="0" presId="urn:microsoft.com/office/officeart/2005/8/layout/radial5"/>
    <dgm:cxn modelId="{FD320B8F-E8F2-43F0-8EDC-F50E4236A6BB}" type="presParOf" srcId="{4C5DCFC7-5C55-4758-BD6A-4B236E233BEF}" destId="{F380B13A-80FB-4E3F-B528-61FD1793C9D6}" srcOrd="0" destOrd="0" presId="urn:microsoft.com/office/officeart/2005/8/layout/radial5"/>
    <dgm:cxn modelId="{8F0DC51D-F05F-49AE-BB8E-ED145EA6B9FA}" type="presParOf" srcId="{23A8D363-F180-4CCA-99CC-410FC13A6967}" destId="{D44D6F5B-3E5C-4CF2-BC76-E68C5742793E}" srcOrd="4" destOrd="0" presId="urn:microsoft.com/office/officeart/2005/8/layout/radial5"/>
    <dgm:cxn modelId="{47B44D0E-350D-4BC1-806D-B11001A72792}" type="presParOf" srcId="{23A8D363-F180-4CCA-99CC-410FC13A6967}" destId="{C8B645A5-D3B7-470F-B70F-00D63165663E}" srcOrd="5" destOrd="0" presId="urn:microsoft.com/office/officeart/2005/8/layout/radial5"/>
    <dgm:cxn modelId="{A10950FE-117A-40CA-9E72-F527C1195B7F}" type="presParOf" srcId="{C8B645A5-D3B7-470F-B70F-00D63165663E}" destId="{96CF2657-6786-4672-B1C0-09A5AAEDE887}" srcOrd="0" destOrd="0" presId="urn:microsoft.com/office/officeart/2005/8/layout/radial5"/>
    <dgm:cxn modelId="{C6674C2F-ED00-4E2B-92B0-FC2A761F00F6}" type="presParOf" srcId="{23A8D363-F180-4CCA-99CC-410FC13A6967}" destId="{E78F0A9E-95C3-4EC0-90CB-5F45D6CC145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B8D7E-C5E4-40F6-86E3-8F962DD229F3}">
      <dsp:nvSpPr>
        <dsp:cNvPr id="0" name=""/>
        <dsp:cNvSpPr/>
      </dsp:nvSpPr>
      <dsp:spPr>
        <a:xfrm>
          <a:off x="3406617" y="488763"/>
          <a:ext cx="5274347" cy="5321012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Acoso por razón de sexo es cualquier comportamiento realizado en función del sexo de una persona, con el propósito o el efecto de atentar contra su dignidad y de crear un entorno intimidatorio, degradante u ofensivo.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Artículo 7.2 LO 3/2007</a:t>
          </a:r>
        </a:p>
      </dsp:txBody>
      <dsp:txXfrm>
        <a:off x="6288671" y="1882361"/>
        <a:ext cx="1883695" cy="2533815"/>
      </dsp:txXfrm>
    </dsp:sp>
    <dsp:sp modelId="{6DBEA200-5ECF-4CE6-B639-AEF1125BB51D}">
      <dsp:nvSpPr>
        <dsp:cNvPr id="0" name=""/>
        <dsp:cNvSpPr/>
      </dsp:nvSpPr>
      <dsp:spPr>
        <a:xfrm>
          <a:off x="3192983" y="488763"/>
          <a:ext cx="5194851" cy="532101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El acoso sexual es cualquier comportamiento, verbal o físico, de naturaleza sexual que tenga el propósito o produzca el efecto de atentar contra la dignidad de una persona, en particular cuando se crea un entorno intimidatorio, degradante u ofensivo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Artículo 7.1 LO 3/2007</a:t>
          </a:r>
        </a:p>
      </dsp:txBody>
      <dsp:txXfrm>
        <a:off x="3693915" y="1882361"/>
        <a:ext cx="1855304" cy="2533815"/>
      </dsp:txXfrm>
    </dsp:sp>
    <dsp:sp modelId="{085F4944-A023-4D2E-AC51-6C7FDF7B94E3}">
      <dsp:nvSpPr>
        <dsp:cNvPr id="0" name=""/>
        <dsp:cNvSpPr/>
      </dsp:nvSpPr>
      <dsp:spPr>
        <a:xfrm>
          <a:off x="3054046" y="159367"/>
          <a:ext cx="5979804" cy="5979804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B6CB1-7522-4AD6-8EDF-AC41E97E0478}">
      <dsp:nvSpPr>
        <dsp:cNvPr id="0" name=""/>
        <dsp:cNvSpPr/>
      </dsp:nvSpPr>
      <dsp:spPr>
        <a:xfrm>
          <a:off x="2800933" y="159367"/>
          <a:ext cx="5979804" cy="5979804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F7738-8F83-4766-B754-6703398B195C}">
      <dsp:nvSpPr>
        <dsp:cNvPr id="0" name=""/>
        <dsp:cNvSpPr/>
      </dsp:nvSpPr>
      <dsp:spPr>
        <a:xfrm>
          <a:off x="9970" y="1893564"/>
          <a:ext cx="2979978" cy="178798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LEVE</a:t>
          </a:r>
        </a:p>
      </dsp:txBody>
      <dsp:txXfrm>
        <a:off x="62338" y="1945932"/>
        <a:ext cx="2875242" cy="1683251"/>
      </dsp:txXfrm>
    </dsp:sp>
    <dsp:sp modelId="{859ADD94-B65D-48CF-807B-3A96E1DBC83A}">
      <dsp:nvSpPr>
        <dsp:cNvPr id="0" name=""/>
        <dsp:cNvSpPr/>
      </dsp:nvSpPr>
      <dsp:spPr>
        <a:xfrm>
          <a:off x="3287946" y="2418041"/>
          <a:ext cx="631755" cy="739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100" kern="1200"/>
        </a:p>
      </dsp:txBody>
      <dsp:txXfrm>
        <a:off x="3287946" y="2565848"/>
        <a:ext cx="442229" cy="443420"/>
      </dsp:txXfrm>
    </dsp:sp>
    <dsp:sp modelId="{54A6BC53-3BDE-45F0-B0AC-6A9A6712D3F4}">
      <dsp:nvSpPr>
        <dsp:cNvPr id="0" name=""/>
        <dsp:cNvSpPr/>
      </dsp:nvSpPr>
      <dsp:spPr>
        <a:xfrm>
          <a:off x="4181940" y="1893564"/>
          <a:ext cx="2979978" cy="178798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GRAVE</a:t>
          </a:r>
        </a:p>
      </dsp:txBody>
      <dsp:txXfrm>
        <a:off x="4234308" y="1945932"/>
        <a:ext cx="2875242" cy="1683251"/>
      </dsp:txXfrm>
    </dsp:sp>
    <dsp:sp modelId="{1FA97A18-0698-4DA8-BDCE-E3F69C59FA58}">
      <dsp:nvSpPr>
        <dsp:cNvPr id="0" name=""/>
        <dsp:cNvSpPr/>
      </dsp:nvSpPr>
      <dsp:spPr>
        <a:xfrm>
          <a:off x="7459917" y="2418041"/>
          <a:ext cx="631755" cy="739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100" kern="1200"/>
        </a:p>
      </dsp:txBody>
      <dsp:txXfrm>
        <a:off x="7459917" y="2565848"/>
        <a:ext cx="442229" cy="443420"/>
      </dsp:txXfrm>
    </dsp:sp>
    <dsp:sp modelId="{6C5BB20D-E9CA-46AD-8E12-E7A525F069CD}">
      <dsp:nvSpPr>
        <dsp:cNvPr id="0" name=""/>
        <dsp:cNvSpPr/>
      </dsp:nvSpPr>
      <dsp:spPr>
        <a:xfrm>
          <a:off x="8353910" y="1893564"/>
          <a:ext cx="2979978" cy="178798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400" kern="1200" dirty="0"/>
            <a:t>MUY GRAVE</a:t>
          </a:r>
        </a:p>
      </dsp:txBody>
      <dsp:txXfrm>
        <a:off x="8406278" y="1945932"/>
        <a:ext cx="2875242" cy="1683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4B80E-16D9-4875-8DA7-438D2889BC53}">
      <dsp:nvSpPr>
        <dsp:cNvPr id="0" name=""/>
        <dsp:cNvSpPr/>
      </dsp:nvSpPr>
      <dsp:spPr>
        <a:xfrm>
          <a:off x="3932345" y="1141222"/>
          <a:ext cx="1904523" cy="1904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COMISIÓN</a:t>
          </a:r>
        </a:p>
      </dsp:txBody>
      <dsp:txXfrm>
        <a:off x="4211256" y="1420133"/>
        <a:ext cx="1346701" cy="1346701"/>
      </dsp:txXfrm>
    </dsp:sp>
    <dsp:sp modelId="{0B9FDF68-9EE9-4DBB-8D62-A0A6B8470ED4}">
      <dsp:nvSpPr>
        <dsp:cNvPr id="0" name=""/>
        <dsp:cNvSpPr/>
      </dsp:nvSpPr>
      <dsp:spPr>
        <a:xfrm rot="5384884">
          <a:off x="7678745" y="2721957"/>
          <a:ext cx="1327827" cy="647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7775448" y="2754335"/>
        <a:ext cx="1133566" cy="388522"/>
      </dsp:txXfrm>
    </dsp:sp>
    <dsp:sp modelId="{8817ADA8-B97F-4599-A2D6-1F858022C9D3}">
      <dsp:nvSpPr>
        <dsp:cNvPr id="0" name=""/>
        <dsp:cNvSpPr/>
      </dsp:nvSpPr>
      <dsp:spPr>
        <a:xfrm>
          <a:off x="7396798" y="3869669"/>
          <a:ext cx="1904523" cy="1904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ACCIÓN DISCIPLINARIA</a:t>
          </a:r>
        </a:p>
      </dsp:txBody>
      <dsp:txXfrm>
        <a:off x="7675709" y="4148580"/>
        <a:ext cx="1346701" cy="1346701"/>
      </dsp:txXfrm>
    </dsp:sp>
    <dsp:sp modelId="{4C5DCFC7-5C55-4758-BD6A-4B236E233BEF}">
      <dsp:nvSpPr>
        <dsp:cNvPr id="0" name=""/>
        <dsp:cNvSpPr/>
      </dsp:nvSpPr>
      <dsp:spPr>
        <a:xfrm rot="20810685">
          <a:off x="6247678" y="1389852"/>
          <a:ext cx="820807" cy="647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6250227" y="1541466"/>
        <a:ext cx="626546" cy="388522"/>
      </dsp:txXfrm>
    </dsp:sp>
    <dsp:sp modelId="{D44D6F5B-3E5C-4CF2-BC76-E68C5742793E}">
      <dsp:nvSpPr>
        <dsp:cNvPr id="0" name=""/>
        <dsp:cNvSpPr/>
      </dsp:nvSpPr>
      <dsp:spPr>
        <a:xfrm>
          <a:off x="7294939" y="355303"/>
          <a:ext cx="1904523" cy="190452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PROCEDIMIENTO FORMAL</a:t>
          </a:r>
        </a:p>
      </dsp:txBody>
      <dsp:txXfrm>
        <a:off x="7573850" y="634214"/>
        <a:ext cx="1346701" cy="1346701"/>
      </dsp:txXfrm>
    </dsp:sp>
    <dsp:sp modelId="{C8B645A5-D3B7-470F-B70F-00D63165663E}">
      <dsp:nvSpPr>
        <dsp:cNvPr id="0" name=""/>
        <dsp:cNvSpPr/>
      </dsp:nvSpPr>
      <dsp:spPr>
        <a:xfrm rot="8692805">
          <a:off x="2529961" y="2981971"/>
          <a:ext cx="1262108" cy="647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10800000">
        <a:off x="2706539" y="3055601"/>
        <a:ext cx="1067847" cy="388522"/>
      </dsp:txXfrm>
    </dsp:sp>
    <dsp:sp modelId="{E78F0A9E-95C3-4EC0-90CB-5F45D6CC1452}">
      <dsp:nvSpPr>
        <dsp:cNvPr id="0" name=""/>
        <dsp:cNvSpPr/>
      </dsp:nvSpPr>
      <dsp:spPr>
        <a:xfrm>
          <a:off x="426727" y="3606832"/>
          <a:ext cx="1904523" cy="1904523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PROCEDIMIENTO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INFORMAL </a:t>
          </a:r>
        </a:p>
      </dsp:txBody>
      <dsp:txXfrm>
        <a:off x="705638" y="3885743"/>
        <a:ext cx="1346701" cy="134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812BA-BB62-4E51-A1B0-2BEC95BBE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18C555-A553-45FD-BA38-4CBBC334C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C08E54-3A89-43C2-B094-2FBFDB4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28646-EE98-4CF0-A60C-1A5DF69B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4E437-5451-4ED7-8AF8-E219CC7A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65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28059-3366-434C-A21F-BB818A42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A9AD38-718F-4864-A5B6-5C620BBB6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78D00-5988-46D2-B6BA-5541DEB3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27228-A8C7-4502-858E-77D55B33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D2D32-64B1-4EEF-B8A8-7FA58A88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27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77662B-F07D-4617-AC02-C0DD2424F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F2CD28-3ABD-4B0F-9870-1E5C9EACC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41621-A00E-47F4-A6B2-FADD06E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4EED2F-CAD0-484F-8F13-8EF5A98A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900FD-FAB9-44A0-91A0-D59B5A97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9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F6BFE-F9B5-4E3C-9CAF-DBFC1EF6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3D11F-A13D-4112-A247-70F46AC0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AF07B6-12CF-4BC9-AD81-181B2638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C6A99-2AEF-4624-8995-9E57B75C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D8BEF9-ABB9-4A3D-B88C-B92F3D4E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04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7B5AB-A869-4914-AB35-7E67D6F7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3D4ADC-2D36-49FA-BD54-22128C1C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1E5B59-5EDF-46F2-BD41-A21DE158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7F718B-86C1-4489-9242-3B0A5243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9460A1-92FD-4FAB-9B67-99CD9570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99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6DA6A-D7AF-4BF3-A769-0F447611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8B9915-FC5B-46CD-A2AB-76AC68EE2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9FE322-F3BE-423C-BBF9-88D109D3D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EA280D-98E5-493F-B521-AF5ED9EC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53BF99-F835-400D-AC91-3EE907ED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5E97BA-A59E-4A78-8693-233E8EA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2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FE99F-0073-4685-B7D6-4E190A7B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DE9B31-09D6-448F-8DFC-F982A527D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28230-6E92-4437-A4AD-A78ACE6E3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7EEF18-D336-481A-8FD4-5CBD5215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4F49EE-7110-4E18-BDD4-12327527E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E90DC6-7723-4189-A58C-0266F494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326483-F85A-45C0-839F-F2B0AC62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C869FE-93E4-43D7-8031-2504384B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94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B6EEE-60ED-49FF-8C19-BAB78E93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A65578-C3B6-46D4-B0F5-C5FA7BE0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8DC62F-0A8A-4698-A00C-D773BCAA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14BC98-3D97-4963-8C19-808B1885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4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A62612-5A3D-4513-89D3-D3EA3F4A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D4A726-471B-4DD5-8AEB-1995709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CD53EA-91EA-4395-87C0-D57976EA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80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85EE5-09AE-448D-9E5A-5C9B9EFA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1E187-243F-4AEB-8E10-FA6ABFCE9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855AEE-1339-42CF-9F99-382511C80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3195D5-17C4-4A3C-B3E6-F0158245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54FF5C-DB02-4801-A1D2-0D7C250A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C3C15-DC0B-45BE-B12F-670FD0C4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5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0F23A-2EB1-4698-A947-8491D389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C4D5B1-F866-48D4-9036-D474EF7E2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ECA067-62F8-415B-B4BF-091B2D52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7EC2E0-AD46-434C-9CAD-979520EA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DEAAD2-1559-4A77-B83D-450E8BC4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6FA687-02E1-4B34-BA4B-059E1A3B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9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A77916-16E6-4AF7-90B2-135E8151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30C9F1-3857-44E9-BB57-BF571E01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3F0494-52F4-4DDA-B713-E9EC54D71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7476-4AB0-4B6B-B4A3-4D7CC55EA75B}" type="datetimeFigureOut">
              <a:rPr lang="es-ES" smtClean="0"/>
              <a:pPr/>
              <a:t>31/07/2019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FBD27-0B8C-430D-9EDA-F5E89B461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7A4A4-C39C-458B-805B-E7372F84D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9C20-87A2-4087-9632-3C3C798D43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48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521BB0D-14F6-40DF-AFEC-4CABBF75A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015" y="1518443"/>
            <a:ext cx="4631747" cy="3811588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“Lo que ahora se necesita, al lado de la revolución femenina, es una revolución masculina; una revolución radical, estructural, no violenta y sin consignas, capaz de difundir nuevas formas de relación más maduras y satisfactorias entre los dos sexos” </a:t>
            </a:r>
            <a:r>
              <a:rPr lang="es-ES" sz="2400" dirty="0" err="1">
                <a:solidFill>
                  <a:schemeClr val="bg1"/>
                </a:solidFill>
              </a:rPr>
              <a:t>Joumana</a:t>
            </a:r>
            <a:r>
              <a:rPr lang="es-ES" sz="2400" dirty="0">
                <a:solidFill>
                  <a:schemeClr val="bg1"/>
                </a:solidFill>
              </a:rPr>
              <a:t> Haddad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1E41A2-8D38-4FCD-914A-D38B5D1268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037" y="6126008"/>
            <a:ext cx="2060615" cy="4017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220347-E84A-447B-ADA0-4E7FF378F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96" y="5881680"/>
            <a:ext cx="1803555" cy="694891"/>
          </a:xfrm>
          <a:prstGeom prst="rect">
            <a:avLst/>
          </a:prstGeo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CFD9EC2-9438-4999-BC7B-9AAD430710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10429"/>
          <a:stretch>
            <a:fillRect/>
          </a:stretch>
        </p:blipFill>
        <p:spPr>
          <a:xfrm>
            <a:off x="5356742" y="1124465"/>
            <a:ext cx="5998646" cy="4736585"/>
          </a:xfrm>
        </p:spPr>
      </p:pic>
    </p:spTree>
    <p:extLst>
      <p:ext uri="{BB962C8B-B14F-4D97-AF65-F5344CB8AC3E}">
        <p14:creationId xmlns:p14="http://schemas.microsoft.com/office/powerpoint/2010/main" val="349434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45C4E9-728A-4864-8A1E-931572A5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7324" cy="26276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205B67-328E-4118-A809-2E8ADBC3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39" y="2794961"/>
            <a:ext cx="6846401" cy="12680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7D43F7-4BBE-4986-A27F-99FEEAD9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035" y="3905189"/>
            <a:ext cx="9144793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1DA4E5F-DC1C-47F2-9AB6-71C284CBA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38" y="2023708"/>
            <a:ext cx="4511040" cy="2205111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EL ACOSO </a:t>
            </a:r>
            <a:r>
              <a:rPr lang="es-ES" sz="4000" dirty="0">
                <a:solidFill>
                  <a:srgbClr val="FF0000"/>
                </a:solidFill>
              </a:rPr>
              <a:t>SEXUAL</a:t>
            </a:r>
            <a:r>
              <a:rPr lang="es-ES" sz="4000" dirty="0">
                <a:solidFill>
                  <a:schemeClr val="bg1"/>
                </a:solidFill>
              </a:rPr>
              <a:t> Y  </a:t>
            </a:r>
            <a:r>
              <a:rPr lang="es-ES" sz="4000" dirty="0">
                <a:solidFill>
                  <a:srgbClr val="FF0000"/>
                </a:solidFill>
              </a:rPr>
              <a:t>POR RAZÓN DE SEXO/GÉNERO </a:t>
            </a:r>
            <a:r>
              <a:rPr lang="es-ES" sz="4000" dirty="0">
                <a:solidFill>
                  <a:schemeClr val="bg1"/>
                </a:solidFill>
              </a:rPr>
              <a:t>SON CONDUCTAS </a:t>
            </a:r>
            <a:r>
              <a:rPr lang="es-ES" sz="4000" dirty="0">
                <a:solidFill>
                  <a:srgbClr val="FF0000"/>
                </a:solidFill>
              </a:rPr>
              <a:t>DISCRIMINATORIAS</a:t>
            </a:r>
          </a:p>
          <a:p>
            <a:r>
              <a:rPr lang="es-ES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47A872-91E9-44B6-9D85-FE53310E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684" y="1052359"/>
            <a:ext cx="5633192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4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2ACCE46-C71F-4FCC-B757-7C1D0D6B1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145478"/>
              </p:ext>
            </p:extLst>
          </p:nvPr>
        </p:nvGraphicFramePr>
        <p:xfrm>
          <a:off x="225287" y="265043"/>
          <a:ext cx="11873948" cy="633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4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85DDF-9A06-4879-859E-EAA85540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7" y="2392707"/>
            <a:ext cx="10515600" cy="2967084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RELACIÓN DE </a:t>
            </a:r>
            <a:r>
              <a:rPr lang="es-ES" b="1" dirty="0">
                <a:solidFill>
                  <a:schemeClr val="bg1"/>
                </a:solidFill>
              </a:rPr>
              <a:t>PODER Y VULNERABILIDAD</a:t>
            </a:r>
            <a:br>
              <a:rPr lang="es-ES" b="1" dirty="0">
                <a:solidFill>
                  <a:schemeClr val="bg1"/>
                </a:solidFill>
              </a:rPr>
            </a:b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DIGNIDAD</a:t>
            </a:r>
          </a:p>
        </p:txBody>
      </p:sp>
    </p:spTree>
    <p:extLst>
      <p:ext uri="{BB962C8B-B14F-4D97-AF65-F5344CB8AC3E}">
        <p14:creationId xmlns:p14="http://schemas.microsoft.com/office/powerpoint/2010/main" val="250437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45212-D101-4217-9DD1-E833EDFA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70" y="36731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ART. 48.1 LO 3/2007</a:t>
            </a:r>
            <a:br>
              <a:rPr lang="es-ES" sz="3200" b="1" dirty="0">
                <a:solidFill>
                  <a:schemeClr val="bg1"/>
                </a:solidFill>
              </a:rPr>
            </a:br>
            <a:br>
              <a:rPr lang="es-ES" sz="3200" b="1" dirty="0">
                <a:solidFill>
                  <a:schemeClr val="bg1"/>
                </a:solidFill>
              </a:rPr>
            </a:br>
            <a:r>
              <a:rPr lang="es-ES" sz="3200" b="1" dirty="0">
                <a:solidFill>
                  <a:schemeClr val="bg1"/>
                </a:solidFill>
              </a:rPr>
              <a:t>“Las empresas deberán </a:t>
            </a:r>
            <a:r>
              <a:rPr lang="es-ES" sz="3200" b="1" dirty="0">
                <a:solidFill>
                  <a:srgbClr val="FF0000"/>
                </a:solidFill>
              </a:rPr>
              <a:t>promover condiciones de trabajo que eviten el acoso sexual y el acoso por razón de sexo </a:t>
            </a:r>
            <a:r>
              <a:rPr lang="es-ES" sz="3200" b="1" dirty="0">
                <a:solidFill>
                  <a:schemeClr val="bg1"/>
                </a:solidFill>
              </a:rPr>
              <a:t>y arbitrar procedimientos específicos para su </a:t>
            </a:r>
            <a:r>
              <a:rPr lang="es-ES" sz="3200" b="1" dirty="0">
                <a:solidFill>
                  <a:srgbClr val="FF0000"/>
                </a:solidFill>
              </a:rPr>
              <a:t>prevención</a:t>
            </a:r>
            <a:r>
              <a:rPr lang="es-ES" sz="3200" b="1" dirty="0">
                <a:solidFill>
                  <a:schemeClr val="bg1"/>
                </a:solidFill>
              </a:rPr>
              <a:t> y para dar cauce a las denuncias o reclamaciones que puedan formular quienes hayan sido objeto del mismo. Con esta finalidad se podrán establecer medidas que deberán negociarse con los representantes de los trabajadores, tales como </a:t>
            </a:r>
            <a:r>
              <a:rPr lang="es-ES" sz="3200" b="1" dirty="0">
                <a:solidFill>
                  <a:srgbClr val="FF0000"/>
                </a:solidFill>
              </a:rPr>
              <a:t>la elaboración y difusión de códigos de buenas prácticas, la realización de campañas informativas o acciones de formación</a:t>
            </a:r>
            <a:r>
              <a:rPr lang="es-ES" sz="3200" b="1" dirty="0">
                <a:solidFill>
                  <a:schemeClr val="bg1"/>
                </a:solidFill>
              </a:rPr>
              <a:t>”</a:t>
            </a:r>
            <a:br>
              <a:rPr lang="es-ES" sz="3200" b="1" dirty="0">
                <a:solidFill>
                  <a:schemeClr val="bg1"/>
                </a:solidFill>
              </a:rPr>
            </a:br>
            <a:br>
              <a:rPr lang="es-ES" sz="3200" b="1" dirty="0">
                <a:solidFill>
                  <a:schemeClr val="bg1"/>
                </a:solidFill>
              </a:rPr>
            </a:b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779F8FF-44B0-41AA-A874-C512B3E9B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866615"/>
              </p:ext>
            </p:extLst>
          </p:nvPr>
        </p:nvGraphicFramePr>
        <p:xfrm>
          <a:off x="583096" y="563216"/>
          <a:ext cx="11343860" cy="557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3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779F8FF-44B0-41AA-A874-C512B3E9B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482383"/>
              </p:ext>
            </p:extLst>
          </p:nvPr>
        </p:nvGraphicFramePr>
        <p:xfrm>
          <a:off x="583096" y="2792627"/>
          <a:ext cx="6966882" cy="334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B8C38AD-DC32-499F-902D-995E7225786E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Intencionalidad</a:t>
            </a:r>
            <a:br>
              <a:rPr lang="es-ES" dirty="0"/>
            </a:br>
            <a:r>
              <a:rPr lang="es-ES" dirty="0"/>
              <a:t>Sistematicidad</a:t>
            </a:r>
            <a:br>
              <a:rPr lang="es-ES" dirty="0"/>
            </a:br>
            <a:r>
              <a:rPr lang="es-ES" dirty="0"/>
              <a:t>Violencia contra las mujeres</a:t>
            </a:r>
            <a:br>
              <a:rPr lang="es-ES" dirty="0"/>
            </a:br>
            <a:r>
              <a:rPr lang="es-ES" dirty="0"/>
              <a:t>Entornos laborales sexistas</a:t>
            </a:r>
            <a:br>
              <a:rPr lang="es-ES" dirty="0"/>
            </a:br>
            <a:r>
              <a:rPr lang="es-ES" dirty="0"/>
              <a:t>Relaciones de poder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0EE6D8-1D52-4237-9A1C-D9FA6F1216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107" y="1532238"/>
            <a:ext cx="7152948" cy="38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779F8FF-44B0-41AA-A874-C512B3E9BC3C}"/>
              </a:ext>
            </a:extLst>
          </p:cNvPr>
          <p:cNvGraphicFramePr/>
          <p:nvPr/>
        </p:nvGraphicFramePr>
        <p:xfrm>
          <a:off x="583096" y="2792627"/>
          <a:ext cx="6966882" cy="334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B8C38AD-DC32-499F-902D-995E7225786E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Intencionalidad</a:t>
            </a:r>
            <a:br>
              <a:rPr lang="es-ES" dirty="0"/>
            </a:br>
            <a:r>
              <a:rPr lang="es-ES" dirty="0"/>
              <a:t>Sistematicidad</a:t>
            </a:r>
            <a:br>
              <a:rPr lang="es-ES" dirty="0"/>
            </a:br>
            <a:r>
              <a:rPr lang="es-ES" dirty="0"/>
              <a:t>Violencia contra las mujeres</a:t>
            </a:r>
            <a:br>
              <a:rPr lang="es-ES" dirty="0"/>
            </a:br>
            <a:r>
              <a:rPr lang="es-ES" dirty="0"/>
              <a:t>Entornos laborales sexistas</a:t>
            </a:r>
            <a:br>
              <a:rPr lang="es-ES" dirty="0"/>
            </a:br>
            <a:r>
              <a:rPr lang="es-ES" dirty="0"/>
              <a:t>Relaciones de poder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6C0BEB-E8A0-4C92-B3A0-DB7E4F5BF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503" y="588403"/>
            <a:ext cx="7846539" cy="56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7CCD2-5A0B-45FB-8E3F-EDD40452E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2110517-58B4-412B-A3E3-377047AE9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330993"/>
              </p:ext>
            </p:extLst>
          </p:nvPr>
        </p:nvGraphicFramePr>
        <p:xfrm>
          <a:off x="1097280" y="464234"/>
          <a:ext cx="10078720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22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2E97E-0965-4DCA-A00E-EB516B4B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8223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ESPACIOS SEGUROS Y LIBRES 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Las organizaciones deben trabajar activamente para garantizar </a:t>
            </a:r>
            <a:r>
              <a:rPr lang="es-ES" dirty="0">
                <a:solidFill>
                  <a:srgbClr val="FF0000"/>
                </a:solidFill>
              </a:rPr>
              <a:t>igualdad de oportunidades </a:t>
            </a:r>
            <a:r>
              <a:rPr lang="es-ES" dirty="0">
                <a:solidFill>
                  <a:schemeClr val="bg1"/>
                </a:solidFill>
              </a:rPr>
              <a:t>a través en todos los niveles de la y construir un </a:t>
            </a:r>
            <a:r>
              <a:rPr lang="es-ES" dirty="0">
                <a:solidFill>
                  <a:srgbClr val="FF0000"/>
                </a:solidFill>
              </a:rPr>
              <a:t>entorno libre de discriminación, intimidación y acoso . 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dirty="0">
                <a:solidFill>
                  <a:schemeClr val="bg1"/>
                </a:solidFill>
              </a:rPr>
            </a:br>
            <a:endParaRPr lang="es-E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454F3-0EA7-4A77-8E9F-52872D26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4" y="2601119"/>
            <a:ext cx="9144000" cy="1655762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IGUALDAD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DIFERENCIA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DESIGUALDAD</a:t>
            </a:r>
          </a:p>
        </p:txBody>
      </p:sp>
    </p:spTree>
    <p:extLst>
      <p:ext uri="{BB962C8B-B14F-4D97-AF65-F5344CB8AC3E}">
        <p14:creationId xmlns:p14="http://schemas.microsoft.com/office/powerpoint/2010/main" val="22315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ABDDC-835C-4300-97C4-CC435EC9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085" y="1834819"/>
            <a:ext cx="10515600" cy="2539473"/>
          </a:xfrm>
        </p:spPr>
        <p:txBody>
          <a:bodyPr>
            <a:no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“Vuestro silencio no nos va a proteger”</a:t>
            </a:r>
            <a:br>
              <a:rPr lang="es-ES" sz="4000" dirty="0">
                <a:solidFill>
                  <a:schemeClr val="bg1"/>
                </a:solidFill>
              </a:rPr>
            </a:br>
            <a:br>
              <a:rPr lang="es-ES" sz="4000" dirty="0">
                <a:solidFill>
                  <a:schemeClr val="bg1"/>
                </a:solidFill>
              </a:rPr>
            </a:br>
            <a:r>
              <a:rPr lang="es-ES" sz="4000" dirty="0">
                <a:solidFill>
                  <a:schemeClr val="bg1"/>
                </a:solidFill>
              </a:rPr>
              <a:t>Audre Lorde</a:t>
            </a:r>
            <a:br>
              <a:rPr lang="es-ES" sz="2800" dirty="0">
                <a:solidFill>
                  <a:schemeClr val="bg1"/>
                </a:solidFill>
              </a:rPr>
            </a:br>
            <a:br>
              <a:rPr lang="es-ES" sz="2800" dirty="0">
                <a:solidFill>
                  <a:schemeClr val="bg1"/>
                </a:solidFill>
              </a:rPr>
            </a:b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A48E81-82E8-425D-B8A3-00051E3F8E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94" y="6090197"/>
            <a:ext cx="2563178" cy="4997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D962C6-7114-48BE-86C5-E7FDEC6F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0" y="5742695"/>
            <a:ext cx="1804572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8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691E-7EE1-4B74-9E24-5F4D940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04" y="1934818"/>
            <a:ext cx="5643947" cy="215696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VIOLENCIAS </a:t>
            </a:r>
            <a:r>
              <a:rPr lang="es-ES" dirty="0">
                <a:solidFill>
                  <a:srgbClr val="FF0000"/>
                </a:solidFill>
              </a:rPr>
              <a:t>SEXUALES en el ÁMBITO </a:t>
            </a:r>
            <a:r>
              <a:rPr lang="es-ES" dirty="0">
                <a:solidFill>
                  <a:schemeClr val="bg1"/>
                </a:solidFill>
              </a:rPr>
              <a:t>LABORAL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691E-7EE1-4B74-9E24-5F4D940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64" y="1947175"/>
            <a:ext cx="5643947" cy="289667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¿Qué es?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Causas y manifestaciones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¿Qué podemos hacer?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691E-7EE1-4B74-9E24-5F4D940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64" y="1947175"/>
            <a:ext cx="5643947" cy="289667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>
                <a:solidFill>
                  <a:srgbClr val="FF0000"/>
                </a:solidFill>
              </a:rPr>
              <a:t>ACOSO</a:t>
            </a:r>
            <a:br>
              <a:rPr lang="es-ES" sz="6000" dirty="0">
                <a:solidFill>
                  <a:srgbClr val="FF0000"/>
                </a:solidFill>
              </a:rPr>
            </a:br>
            <a:r>
              <a:rPr lang="es-ES" sz="6000" dirty="0">
                <a:solidFill>
                  <a:srgbClr val="FF0000"/>
                </a:solidFill>
              </a:rPr>
              <a:t>ABUSO </a:t>
            </a:r>
            <a:br>
              <a:rPr lang="es-ES" sz="6000" dirty="0">
                <a:solidFill>
                  <a:srgbClr val="FF0000"/>
                </a:solidFill>
              </a:rPr>
            </a:br>
            <a:r>
              <a:rPr lang="es-ES" sz="6000" dirty="0">
                <a:solidFill>
                  <a:srgbClr val="FF0000"/>
                </a:solidFill>
              </a:rPr>
              <a:t>AGRESIÓN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691E-7EE1-4B74-9E24-5F4D940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964" y="1947175"/>
            <a:ext cx="5643947" cy="2896674"/>
          </a:xfrm>
        </p:spPr>
        <p:txBody>
          <a:bodyPr>
            <a:normAutofit/>
          </a:bodyPr>
          <a:lstStyle/>
          <a:p>
            <a:pPr algn="ctr"/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92226-3657-4BA6-BAA8-83E52B22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33" y="1300418"/>
            <a:ext cx="5185007" cy="42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691E-7EE1-4B74-9E24-5F4D940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917" y="2466158"/>
            <a:ext cx="5643947" cy="289667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10.844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1.249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1 cada 5 horas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621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386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8.806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1 de cada 10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90% mujeres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95% hombres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8 años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318873-9922-41B2-9132-ADC88CBE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11" y="1516592"/>
            <a:ext cx="6517189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0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691E-7EE1-4B74-9E24-5F4D940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9206"/>
            <a:ext cx="5643947" cy="23159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Cualquier </a:t>
            </a:r>
            <a:r>
              <a:rPr lang="es-ES" sz="4000" dirty="0">
                <a:solidFill>
                  <a:srgbClr val="FF0000"/>
                </a:solidFill>
              </a:rPr>
              <a:t>acto de contenido sexual sin consentimiento</a:t>
            </a:r>
            <a:r>
              <a:rPr lang="es-ES" sz="4000" dirty="0">
                <a:solidFill>
                  <a:schemeClr val="bg1"/>
                </a:solidFill>
              </a:rPr>
              <a:t>, sin plena autonomía sexual y libertad de decidir</a:t>
            </a:r>
            <a:br>
              <a:rPr lang="es-ES" dirty="0">
                <a:solidFill>
                  <a:schemeClr val="bg1"/>
                </a:solidFill>
              </a:rPr>
            </a:b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8E1778-5907-4250-8E1F-61AD5C79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313" y="30595"/>
            <a:ext cx="6169687" cy="4871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87DF10-9A49-4ED7-A8FE-F57FA845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53" y="2973689"/>
            <a:ext cx="5133277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7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8EB591-AE10-4B77-AD5E-C04957E0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" y="691659"/>
            <a:ext cx="1083962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4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214</Words>
  <Application>Microsoft Office PowerPoint</Application>
  <PresentationFormat>Panorámica</PresentationFormat>
  <Paragraphs>29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IGUALDAD DIFERENCIA DESIGUALDAD</vt:lpstr>
      <vt:lpstr>VIOLENCIAS SEXUALES en el ÁMBITO LABORAL </vt:lpstr>
      <vt:lpstr>¿Qué es? Causas y manifestaciones ¿Qué podemos hacer? </vt:lpstr>
      <vt:lpstr>ACOSO ABUSO  AGRESIÓN </vt:lpstr>
      <vt:lpstr> </vt:lpstr>
      <vt:lpstr>10.844 1.249 1 cada 5 horas 621 386 8.806 1 de cada 10 90% mujeres 95% hombres 8 años  </vt:lpstr>
      <vt:lpstr>Cualquier acto de contenido sexual sin consentimiento, sin plena autonomía sexual y libertad de decidir  </vt:lpstr>
      <vt:lpstr>Presentación de PowerPoint</vt:lpstr>
      <vt:lpstr>Presentación de PowerPoint</vt:lpstr>
      <vt:lpstr>Presentación de PowerPoint</vt:lpstr>
      <vt:lpstr>Presentación de PowerPoint</vt:lpstr>
      <vt:lpstr>RELACIÓN DE PODER Y VULNERABILIDAD  DIGNIDAD</vt:lpstr>
      <vt:lpstr>ART. 48.1 LO 3/2007  “Las empresas deberán promover condiciones de trabajo que eviten el acoso sexual y el acoso por razón de sexo y arbitrar procedimientos específicos para su prevención y para dar cauce a las denuncias o reclamaciones que puedan formular quienes hayan sido objeto del mismo. Con esta finalidad se podrán establecer medidas que deberán negociarse con los representantes de los trabajadores, tales como la elaboración y difusión de códigos de buenas prácticas, la realización de campañas informativas o acciones de formación”  </vt:lpstr>
      <vt:lpstr>Presentación de PowerPoint</vt:lpstr>
      <vt:lpstr>Presentación de PowerPoint</vt:lpstr>
      <vt:lpstr>Presentación de PowerPoint</vt:lpstr>
      <vt:lpstr> </vt:lpstr>
      <vt:lpstr> ESPACIOS SEGUROS Y LIBRES   Las organizaciones deben trabajar activamente para garantizar igualdad de oportunidades a través en todos los niveles de la y construir un entorno libre de discriminación, intimidación y acoso .   </vt:lpstr>
      <vt:lpstr>“Vuestro silencio no nos va a proteger”  Audre Lorde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García Sánchez</dc:creator>
  <cp:lastModifiedBy>ADC | MANCOM. HORTA SUD</cp:lastModifiedBy>
  <cp:revision>45</cp:revision>
  <dcterms:created xsi:type="dcterms:W3CDTF">2018-11-06T08:48:59Z</dcterms:created>
  <dcterms:modified xsi:type="dcterms:W3CDTF">2019-07-31T12:53:18Z</dcterms:modified>
</cp:coreProperties>
</file>